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58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2ECA-A187-4C2A-A158-C566A271D78C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4893-F7B1-4994-888B-3CBA10CC1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course-work-For-Education-ppt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1066800"/>
            <a:ext cx="36872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Topic for today: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FURNITURE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the house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droom_anime_art-wallpaper-960x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0"/>
            <a:ext cx="2994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Bed room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514600"/>
            <a:ext cx="1276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47700" y="3467100"/>
            <a:ext cx="4572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43200" y="3733800"/>
            <a:ext cx="1649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3467100" y="4762500"/>
            <a:ext cx="4572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91200" y="593467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shelf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6362700" y="5753100"/>
            <a:ext cx="3810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F:\FILEKU\NEWWWWWWWWWWWWWW\VOCABULARY_yuni\FURNITURE\E68_lampe0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895600"/>
            <a:ext cx="990600" cy="135853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400800" y="1981200"/>
            <a:ext cx="1630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lamp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7391400" y="2743200"/>
            <a:ext cx="3810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-border-frame-wallpapers-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phpThumb_generated_thumbnai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48768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532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study table /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desk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67400" y="1905000"/>
            <a:ext cx="2895600" cy="1524000"/>
          </a:xfrm>
          <a:prstGeom prst="wedgeRoundRectCallout">
            <a:avLst>
              <a:gd name="adj1" fmla="val -54326"/>
              <a:gd name="adj2" fmla="val 643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2133600"/>
            <a:ext cx="26809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Do you have a </a:t>
            </a:r>
          </a:p>
          <a:p>
            <a:pPr algn="ctr"/>
            <a:r>
              <a:rPr lang="en-US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study table?</a:t>
            </a:r>
            <a:endParaRPr lang="en-U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-border-frame-wallpapers-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09800" y="4191000"/>
            <a:ext cx="4495800" cy="1600200"/>
          </a:xfrm>
          <a:prstGeom prst="wedgeRoundRectCallout">
            <a:avLst>
              <a:gd name="adj1" fmla="val -56272"/>
              <a:gd name="adj2" fmla="val 607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3124200"/>
            <a:ext cx="2021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mirror</a:t>
            </a:r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mirror-1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85800"/>
            <a:ext cx="2323475" cy="3207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343400"/>
            <a:ext cx="42982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Do you have mirror</a:t>
            </a:r>
          </a:p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in your bed room?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-border-frame-wallpapers-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5586710"/>
            <a:ext cx="2975173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wardrobe</a:t>
            </a:r>
          </a:p>
        </p:txBody>
      </p:sp>
      <p:pic>
        <p:nvPicPr>
          <p:cNvPr id="1026" name="Picture 2" descr="Image result for wardrob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5"/>
          <a:stretch/>
        </p:blipFill>
        <p:spPr bwMode="auto">
          <a:xfrm>
            <a:off x="1219200" y="1276350"/>
            <a:ext cx="644616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-kitch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600" y="0"/>
            <a:ext cx="2299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kitchen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09800"/>
            <a:ext cx="2238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Dining table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1562100" y="2857500"/>
            <a:ext cx="609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10400" y="3352800"/>
            <a:ext cx="1326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stove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43800" y="3962400"/>
            <a:ext cx="3810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3657600"/>
            <a:ext cx="123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chair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2000" y="4267200"/>
            <a:ext cx="685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76800" y="1219200"/>
            <a:ext cx="22077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cupboard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6934200" y="1828800"/>
            <a:ext cx="3810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86400" y="4876800"/>
            <a:ext cx="189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drawers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5981700" y="4686300"/>
            <a:ext cx="4572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ng_room_bathroom_furniture_interior_design_49178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0"/>
            <a:ext cx="3547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Living room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743200"/>
            <a:ext cx="1382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sofa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09600" y="3505200"/>
            <a:ext cx="3810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00600" y="5934670"/>
            <a:ext cx="2755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armchair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715000" y="5791200"/>
            <a:ext cx="3810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92596" y="3048000"/>
            <a:ext cx="1851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fireplace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8420100" y="3695700"/>
            <a:ext cx="4572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05400" y="1600200"/>
            <a:ext cx="1545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mirror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905500" y="2324100"/>
            <a:ext cx="4572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43400" y="4724400"/>
            <a:ext cx="1271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886200" y="4876800"/>
            <a:ext cx="4572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14600" y="2819400"/>
            <a:ext cx="2507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Coffee table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3657600" y="3505200"/>
            <a:ext cx="6096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4" grpId="0"/>
      <p:bldP spid="1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ior-Design-Widescreen-HQ-Living-Room-0014-500x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211" y="228600"/>
            <a:ext cx="84183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Name the furniture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 see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picture!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61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Nicole Alonso De Mesa</cp:lastModifiedBy>
  <cp:revision>14</cp:revision>
  <dcterms:created xsi:type="dcterms:W3CDTF">2012-12-01T18:38:10Z</dcterms:created>
  <dcterms:modified xsi:type="dcterms:W3CDTF">2017-08-24T16:05:23Z</dcterms:modified>
</cp:coreProperties>
</file>