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6597-0B23-4B99-8967-3037367EC64E}" type="datetimeFigureOut">
              <a:rPr lang="en-CA" smtClean="0"/>
              <a:t>10/07/2015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903E-0D5D-46B7-82C1-DDF2168974B0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hUXGB8aGBgXFx8fHhwfGyAdIBsbGBweHSggGBwmIB0cITEiJSkrLi4uHR8zODUsNygtLysBCgoKDg0OGxAQGiwlHyQsLCwsLCwsLCwsLCwtLCwsLCwsLCwsMCwsLCwsLCwsLCwsNSwsLCwsLCwsLCwsLCwsLP/AABEIARcAtQMBIgACEQEDEQH/xAAcAAABBQEBAQAAAAAAAAAAAAAFAAIDBAYHAQj/xABOEAACAQIEAgYFBwcJBgcBAAABAhEAAwQSITEFQQYTIlFhcQcygZGhFCNCUnKxwSUzc5Ky0fAVNWKCk6Kz4fEXU1TC0tMkQ2ODo8PiNP/EABkBAAMBAQEAAAAAAAAAAAAAAAECAwAEBf/EADIRAAICAQMCBAQFAwUAAAAAAAABAhEhAxIxQVEEIpGhE4Gx0RQyccHwUmHhBSNCsvH/2gAMAwEAAhEDEQA/ALHT7p1i8FxC9Zw5tKkITNsEklFJJPPegX+1viX1rX9kP31B6Yh+Vb32bf7C1iwaVAN0fS3xL69r+yH76X+1jiR2e3/ZCsLNei4RsSOWh5HcUQG2/wBrHEv95b/slrw+lriX+8t/2S1iM1NY01Gs2zelrif+9T+yX91e2PSlxa4627dxWd2CqBaTUkwBqI1JrCE1Nw7G9Tet3YBKOGCk75dYrUazcL6SeMnrYcfMgm78zb7ABynNI+tpG+/cadgvSLxq6pa3cUqDBY27KifqgvAZvAa6jvrKjjl17bW8mbNbKOyg5nPZC3Lh1zMqLlG27HdjLMDj8wto1hrpts7JkIBGeMwZDbuKwkfVBHujYMay16SOMtca0rTcUMSgs283YBLaRrABOnspi+k/i5tdcLi9VnFvP1VuM5UsF23ygn/UVmrvELlm890WOoLqwQBCgQsAJTsiYiY2knaadxTGX7ltg2Ha3bLo/ZtsqKVF0GJEDO15mOvcBpAAtBph0elnif8Avk/sU/6ad/tY4n/vk/sU/wCmgiNiEy5sI0KoGtl9hEknlOXy1NVF4ms62VPYCxPMCMwgSJ5gHWstr4Blcmkuelnic6XkHgLKfipqFvSvxT/iAP8A2bX/AEUDxfEVzy2HVQSJVvAkwvZBXcTvtGutVF4gsENbVjkCgiBBAILaLJmQfZTUjGoHpW4p/wASP7G1/wBFej0q8U/4kf2Nr/orECnitQLNqPSlxT/iv/htf9uvT6TuKf8AFf8AxWv+3WMFPmttCjXN6TOKR/8A1H+ytf8AbqBvSTxT/jG/srP/AG6zJqJtq1IFn0N6J8W9/A9fdbNduXXzsFVS0GBOVQPhXlQ+hgfku3+ku/ttXtQlydEVg576ZR+Vbv2Lf7NYgit16Z/50f8AR2/urKcJ4e1+9bsru7RPcPpH2CT7KMpKKbZKrZa4X0VxeIUPbtHIfpsQq+epkjyBoh0d6FtibYutfS0jPkQkSXO3Z7Q5yBuTB0rT9PsJiUFlLD9VY7FlEV2DOzaQQBqoAG576vW8IoxmGwy/msDZ61j/AE27Kz4xL++vMfjJyhuTSu3jol3/ALvCOtaMVKmjKYboWn8o/JTcL21t9Y7DskD6vODJX2GpelnBMDbwKYjDq4LuAjMzHMBmzHKTEQumndR7oqou28ZinuC0cVca3bcwMq6qkSR2pMROpUVT6R4ZWxfD+HoDks5S0jQgAE+3KjT4t50FrTeqk5Py89sLPvgL04qDaXP8QV4JwfD2Xw+GOGtPdewbl24VBIjKDMgzmZiNx6tZfhCW7eA4piFUKru1q3p6qnRYPL86B7K23HcRbS3jMVZIa9bt9S0kwmXtQNN+3PiYGlYrH2Db4HhrQHaxF0e3MWZfgEqei3LLvLin9WNNKPHRP7Gj4RjXwtjheHRVnEeuDuBlzuRB0Mt41W6P21/lvHXAABbQDTvIt5j5yrTV7GWQeL4O2NsPhnf9b5sfhQfovd7fGcQdNXAP2etP/TS8xlLq1/2l9huqXZ/REHSbib4rg1m7dyl7t6BAiIa4BA5GFqb0p8bu2suFXL1dy0C8jXRtIM6eqKo8dTLwjhi/WuIT7Vcn4tRL0s4nChTbe2xxJtg23GyrnMgnNps3I71bTSWpFVa3S+WUvYnJva89Ea25xVxj7GHkdXcsM501zKREHujlXCeJW8l26o3R3HtViPwrsHErkcU4YfrWbo/uzXK+lFrLjMUv/r3Pi5I++q/6eknS6xv3aE8TlfP9kdku8TFy9hrDoj2cVYZ5YSZAUx3QVasFi8ArcIvKFHWYPEshMdqA/M7xluT7K0/BWsHBcOxV+8LXydcoZiAGOU2ypJ78swO6hfR3FW8Xe4tZtn5u+C6abkgqzQdpJU+6ubTuFtXUWr/VSa+jKz81X1+33IeA8O4ceHWLt+wCXcWncTmDlioLEMCF21G0ih56G2F4m2Dd7i23TPZIIzd+UypBjK479BUvo7sjF4LGYJjlzZbik65SY1A8GRT7aO+kK21j5FjJzPYYLcKj1gdTHnDD+tVnqShrS01J27+lr7E1FOClXFf5Mp0k6EfJrJvW763VQhbgAgqx05E8yBB1EiqXFeiOJsW+tZVa1AOdGkQ0QSDDRqOVdGvYRWxeJw5PzWOsC4h5Z0GRivjlyN7KD4CziMVwz5PabLfsObNxJgOokZTPgRB71O1Np+L1NqtrlW32f2doEtGNukc4xeEe2YuIyHuZSJ8p3qs611XofxZ7q3sFiravcsoQiMB2gnZKMdQSDl7XjOtcuxMSYBAkxO8cgfGu/R1nOTi1x72c84JJNHffQsPyVb/SXf8AEalT/Qr/ADVa/SXf8Rq8oS5GXBz30zfzo/6O391LoJaGHsYjH3B6ilLQPMnePM5V/Wpvpl/nS5+jt/s1iS3jS62l8SO2wQltlZtPR1ZbE443LrlzbU3O0SZYmBHlJPsFG+N27mEwuMuXSvyjGXSiBCTCHRRy1C5vaRXL0uEagkHvBinPiGJBLMSNiWJjy7qhPwrlqbrxjFds/UrHWqNVk6pi8FlfhmA+oReuedsEyfAvmpnR9vlHGMVe3WyvVr56Jp+rc99c0/lK8H6wXbmeIzZ2zR3ZpmPClhOL37WY2r1xMxlsrkZjrqY3OppfwUtrzlqvV2w/HVrHX/w3vSvPh+FstwZb2Jvs7rIJGZy5Gh1hVUaTvFWOkOGHyjhODGyQxH2MkfsNXNMbxK9dYNduu7L6pdiSPKdqmuccxPXLeN5zeQQrk5iAQdATIjtH30y8HNJZV+Z/Nql6AevG+O3sdgwuCuLxHFYu4uW0tlUtsSO0AAzkayACDvFZToVg7l3g+NyKXu3mYAaSSVUHfT6TVjMf0oxl5Cl3EXGQ7rIAPgYAkeFN4b0nxeHTq7N9raTMBVOp3Oqk0i8FqqFWr8veqiN+Ihu61n3Nz05sG1Z4Vh2jMrKDHeotr/zGovS7wy691by22NpLIDPyBztv+sPfWCxvF7124Lt26z3FIys2sQZEDYCdYiKIY/pdjL1trV2+WRvWXIgmDO4UHcDaqQ8LqQcGmsXfzfQSWrGVprt7HSeOGMZwd/tL+siD8awPpBtxxHE+LKfeimheI49iHNsvecm0Ztkn1CIgr3bD3VXxuOuXnNy65dzux3MCBPsp/D+FlpyTb6Ne9i6mspJpd/2Nvhfnej91RqbF6fZnVz/dc0J9GWM6viNrXS4rWz7RmH95RQCzxS8lt7KXGW3c1dAdGkAajnoB7qq2L7IwdGKspkMpggjmDVF4d7Zxf/Jt+ovxcxfY6XwHhd7AcVl0iziHuW0bMIM9tdAZGwGo5mrWBwOfDcS4f9KzcL2h/Rb5y2B7RHtrnN/juJuZc9+62Vsy5nJysNiuuh8a8t8ZxAdrgv3RcYQzi42YgbAmZOwqEvCakstq6Xqnh+hRa8Visfc6JguI5uHYPF7tg7oV+/qyerb3oUb2US0w3FiJ+ax1vQg6Z1HI+Ou3NxXJrOMuKjItx1RvWUMQrcu0oMHTvqVsbefLNy42T1O0xy/Z17Ow27hQfgsvOHfvlejCtfjGcfz0NPjeH4nhuKt4m6S69YRnzFmdRoc865infzHhVH0hcMFnFF1/N3h1qEbHN60e3XyYUPbD4m4AH61hv84xj+8alu8KuMsPeXsKSFLFoA+CjaqxW2SlKSuqdde3oH4U5JpRfzOz+hP+arf6S7+2aVN9Cx/JVr9Jd/balVZck4rBz30zfzpc/R2/2aw7Vt/TGfyrd+xb/ZFYhqckeV7TaRrGEaaafFNIp0AiamxUpFPweCe7cW3bXM7kKoHMmiBlU14RXZOjXo6w47LqMRcX847swtIfqqoIzx3t8Nqk6U+jSybZe0iIeTWs0c/WQsQR9mD91LvRVaEzi5FOirGNwbWnZHEMu/d4EHmCNQagpiT7CFegV5Rvg+QYe7cKIzowjMJ3gDT30JT2qymjp/ElV1y/QCLbJMAEnwE1ctcGvttbIHe3Z++KttxLEspZBkQanq1Cj37mob2BvMyZ2nrYhpka6if45VNzl1pe5aOlDopP2+54nCwv5y9aXvAOY+4c6eLeGXd7tw/0QFH97Wn4bg46423Y5QgeRpI0752k+6ruB4faFxrT2ySkkux0y6Ead8ae+py1F3fyLw0JdIpZrNvJT+W2V0t2FP8ASuGT7RtT24niCsglVBjsKAJ7tt6IYJ1yWbiqFi8RtsGLAA+8VexLLkuRujhmH2SCD7VAqb1EnVeuS8dCco3vrHRV0sz/ABDA3sue5JHOWkjun31a4fhRavWpOZbqHlG4238vfVrFNa+dZirK65lOaTMRGXv5z4+FCnxgy2D1hLW21XLoAD3xroAKdOUo1/OCcoQ0p7rvrl9n+6O7+iSwU4aikRFy8P8A5Xj4V5Vj0csPkQA1i48/1mzf81KinuVnPqR2TcezOU+mU/lW79i3+wKxJrbemMflW99i3+wKxLVU5TwCvYp9yyVidjsRqD5Gm1gCimmpFJMASdZyifbp5DfwqOmMSHCPk6zI3Vzlz5TlnuzbT4VsvRlg4OIxRBPU28qfaeZjxCj+9Q3CA3MMxU5guGNprakls/XF0bINSCDObbRhWg4Rim4fwtbr2zNzElmRgVbLAQHUaarO2oovgeC8ys1nBOMK1gWOruWhdkdex7ObxMb7TrAka71dtXzgkGGKtiGdXdwhPYUaSTrGx0339vN34wHX/wAPYug3WGUsdEzkgMoAPOJ3B9Xzv8WF64z/ACcPcKtlyXc86aEoSfnAx1Inv765ZaaU76nUtSbi1fWwf064aLlv5QiFcvImZXQmI5CQdY+lWJuWCGKxJE7A8hM7AxGuo2rZ9JuM3/k1teq6uyCASFMssmQSe/n3yav8Yw1i3aZzfC3biNbE2xPVqcsmGMATM7mF7oPXCNLJzaz3StfM5uRRPhWtvEL/AOnmj7JBqXEWLNhUW5b612BZmW4QFEkAJAhmgSS0jUCKm4Va6nGm3uO0knuIkSO/aR50ur+Rh8Ov9xJ9ceuAhw1FWzZDlQLispU7nOREfj515hcUloW0uFZUssk7ZCch8JBPvoK/DMS4AKtlWQskAADkJOg0ph4NH5y9aTwmT7hXN8OL5lyegtfUjW2HCq3jt9gieMWtHiXNnIVjSe5vDyqL+XxH5sFioViTuAT4Ekamqq4bCrOa87kckSPiZ++lbx1lDKYcHuLuT7xtTbI9E37E3r6qeZxXv9LPW4i7yqiAWDZVHMREc+VWBw3EXCWYEZty5jbaRv8ACq9zjN47NkHcgC/Ea/Gqty4zbknzJNUUX0pe5zy1YP8AM5P2+4SPCAv5y9aXyMn3U11wqc7l3wAyj99DQKY9HY3y/wBhPjQX5YL55/wfQvojIfAC7qBcdoXeMhKb85Cg0qj9C381W/0l39s0qntSwh3Nz8z5Oeely4V4vcYcltmDsewND4Hb20APAHuQ1khrbbEmCvg3iNtJo/6XUzcWuAc1tj3otZzD4+5hmKggjQsp2kgGPA6waqq6nM/7F3A9HLgYo4Uow9YN6pHqsAY1nTbYmgeLwxtuUYQy6H948DvWpwfSBnWBAIMkbn381+6m467hr6/ONldfpCJ8vEU728IBkiaQaDI3Bkfwd6MnA4Q6C+/dmKdn2mKixXA8okX7JU/SLx++sosLaDD8ea1b7DW3uuQGFphlIIIKEalvEDLJ2qn0k4jirqgYi29pGylQ4gAaAZBAMc9ddqXCOj7NftFWR0zg9hwxgGeaiTpsBr4ct36UMPmwYWDmUBhvplOvrajSnm+rDppvCIcPhg6WlW67o9pwLhYgnKykvAOkHQanSosyDtMwnLYudp2OpledzcASe+ZOutZXo/hLa4a62NItq6gWGuAs30sxs25mJymdAY33q6/SWwmQ2ME75LfVi5d7AK6TISBrHM8z31Jxnd2WUoJcEnSjGYc4e6pyMwuHqyjD1iASwAJkT2TygDmBQfE8O6/DLfFx5NlexmMM9rsMMuXeEzb6ztUmI441y2tpsFhurE5V6yInmPnJB13rR9CHS9OFNhrVtFa8zLdzQFIJEmT2jCxroTMjSmWFliSqTwqOfYXiLooAKkLqudFbKeZSQYPP/OoescOHDdr1s0yZOpk99dUHozwfZutdxCW3MqgZWYjuEWpCxpJk1FjfR7hHcG1de2nNdSxHhnHreOo8Kk/Eaffky0p+hy3E4p39d2bzP4VLZ4PfZDcWy5QTLZdNN4+tHOJjnXcOjfRnA2bmYYFhBlLl/OxBUdz6I0idAPZpRfifEGNz50ZLYaEK65hkYsG5iNTmEageZEteCWB1oTm7kfNS+FPFdL9LnDgFsXAO0o6tiAACNSJjn/nXNapDUU1aI6kHCVMepp4qNaky0wgi1RuakpjCsY+gPQt/NVv9Jd/bNe0z0Kn8lp+luftUqhLk6I8GJ9KtoHizQQGKW4J2DgArPgdB7axnGpN0sRGbWO47MPYQfhWu9LF3LxW7O2W33H6C8joR4UJe1bvCSd9PFTGjd8aQQe4d9UXBF8mZQkGedGrPBrri0xe2pukC2WZsxkwNVUga/WIPlVO9wxhmgHMmlxea/wBIfWU9/L40sBeuKrMjXECwS1tiInQEiRPsopdzGp4r0eewgZLyXCuj9YOr1nbMGhhOkOaDYzHPbZetwtpZEhsinN4q2qsPImn4zpBeuKFN22/1g9tBJ5Eh0yk+M1DhcFexdy1ZFwEs2VVJgLm3IC9kDcmOQpk3QZV0CvBcUGYMqw+cKqBIkmN1XUglkBA3DGtli7uNxItC3gXtXXB7V1GFq0oJAZgRq5GyR50Q6MdE7WDBe3ca43aQMyBdXyFiupI0tgf1qu8Y4ymEsvdcnsgQqntMSYUDmJP491QnrpSUUrOjT0XtcrozPGOhItYdmAuX8WSJuuCWOonKPoLHd7TWYbg1xNbtyxZI3D3V/ZUk/Cj9v0m4i/iUsWrCPaeFa3dGYtPrayAAJjUHYmiD9EOE8RztYJsurFS1huzmHI22EAfZieRq/wATuR29jCmzZU64nCk+Cuf/AKq6F6KODx1uLZlNorkTKCFaDmYnMomCoGmkz3V70X9FGGwzG7iXGKIPYUpCDuLKSc7eB0Hcd62nEsTlsvmhQVKoo/CKTU1FFZHhFs570x6Y9W6EdtA5UwdVBA0PceYqXAdJLbqSwDBQGMKSpU6zMR3jzBrnPS7BdVfu5Gzq0G54TzOnI6T+81J0Q4lbnJfIyrJUueyJ3BB0M6e4Vzrw2nqxUnzzZda0tOWz2O2Y7FB7DXVJCi0WSDEALINZ/g+MxLWbTX2BdxyUADaTtM1aW8rcMHViENrInKV9VT5FYNPZR1KxAKiR7vurh8TNp0dWlFUYH0rcUU9Xhl9Ze2/hI7I8zqfd31zuiXHsV1uIu3JnM5IPeJgR3iAKHivT8PpLT01FHl603ObYhUgNeKKfViQ0mmNUkU1hpWMd59Cn82L+mufeKVO9C382J+luffSqMuTojwjHek7B5+KXibd1gFt+oBr2F5nSg6cMt5JNu8sbE5SV8iIMeBkeFEfSvgbh4jibiqcgFuTI5W0nSZMTNZDCdZIFuQ0yDMfGYinTpZRFh83kLL1rExot9JV18HGoI8dfZUdy06v+bw95T9OLYJ8W1BBqwMBjGHaNvXfkfbC6+U0/C8Ps5jbL53AklTlHkAD4+NPkBPhGcjKti2q8+0sf3WrRdDuF2vlLOttA1tdwo0Z9BB78ueslh8O5DlkS0VjILkvm75OYhYHhzrpnQuwbWGV2YMzTcJUQPqooHdpP9Y0mrOoMppRuSDGI0IXkuntPrfu9lcs9L+LlrSKPVJL+ZAyfe9dD4njVso1xzook95P764H0h4qcTee8Se0fVP0Y0geGgrh8N59Ry6I7fEPbp7erI+GcRayWZBDlWVWH0c4ykjxylgI+sO6u0ejrgosYJBHbftt5nYbkaDTSuLYTC/NXLuaCkBB3sZJ18FBOnOPbo+jvpDu4eFZcy89fjHfXR4iE5R8pHw84xfmf6HZ8U7orFTGh05UF45xMrZe/c9ZV7K+J2A8zQPDdOVxDAKIVe1cnaANAWMfSgx4HWsj006Y9cy27ZlFYEkc47v47q4dmrqyWm+Op2N6enFzXPQzuP4ic1zK5ZXMknc6a+zU6eVDkA3O38bV7fMsfE/f3VZ4Zgw7dtlVBqSx+AA1Jr112PKy2d3VwMFhQdFKWh5DKP3UE4xj+oXq3QXFeRqNI0kMOe9GuKlBhrLMQEBSDy1EDyrBcZ4rcuyGZSikxl28CTuf4NeVDRepq21g9LX1Vp6e1PJmcVwW4zkq6NmMzIXfvXl5CRVPFYIWiyuHkHTSAfHMd/YKJ3sSqfnFbXYhjHsgj4ih9zEWmJPzvlmEfETXqnlFECnV6QNInXvIP3bUqwTymPtT6ZcGlYx3v0LH8lp+luftUqd6Fh+S0/SXP2jXtSlydEPyowfpYxTrxK+mYhGFskf8AtqPPlWXs4iymUi2115+noJ5QomfI1p/THH8qPM/m028qFYK9Zw6K7IvWMJQakgHmSdJ8gKdEGPxCXXhsXd6q3vkGhI8h+JJom1tLA+ZtKCV7tdpAPM+/30N4jxPCXDma27g6F+0APAVdHGLMApmc6Akg8gBqY3gCi+ece4YtJZKlvD42+VWAmYxJC8zoBu1dfCBUW2vqqBHkoyp8BWD6KXOvxiKCwCqbjiZAggA+EEqY8NqO9NeIvZwl17QOYiNBORTpmPkK4fFybqK6nX4WKzJgb0gY9raqSsoymIOo8SPEd/LuNchvMMxjadNK23TfEdZZw99XaL1sFlPJhowB7gQRFYnqzE8uXj3x5V1aMFCNIhq6jnK2e3bhChZ8Y/j2e6q9F+F9GsViRmsWWdZjNoBpvBYgGOcbUuK9GsRh56wKI3ysD91WJgtrzEZSTHdOlMpV6KIR01oOi1yytwM9ouRrAE7czOnvptro/wBbh2vWGz5BNy2R2gO9Y0YeG9R8Hw9zqrrKhi4MgJIAiQWMmJ0GX2nuoGWDqvH7wfAYdZy58p1P1V25TyrFXbT221G3PlV3pQbqWeGWQrM3UjMg3LEJCz36NWkXhfYtWVUEFjnYgErr2gYiY1qOnLbHPVlNVOc/kYizwqy4ydpDy1lfIBtqDcV4O9gy2q8mAj9YcjWq4xewYZltlyVMEg5dRo0hp5+FULuJ2CXLpXmHK/AgaVfBzmUWnUXvYVHY9tgRyY5o+4iqeJwLIJBDL3qdvPmKBrKdNcVJNMNAx330Mj8l2/0l39s0q99Dn812vt3f8RqVSfJ0R4Ri/SlgRc4ndLNlUIm2p9Uanko8SazKcJsEwt9idoAn9mZFa70lXFGPv5ipjq+wTAPYXU827tKyJ4wF0i2Vn1VWIE/RI1B8TNMnXJFhleE2xbYPqttM+XadRJbu00jwGtUsPxKzdPVgKn0VBzR3aRotGOAYS03ygi51qta9U8gcxEkaH1SPZWVwdy3bcZUOYMFz3nGRTyLBV2Gp57U7DWDp/QDhAs2L13KA1w5BE7Lp95f3Vn+mvTdYu4WwAxgo9wnTuYIOZ3En40uJdOVS1bw2EDXMohnClcx1zFR62pk7CJ3NZS3jbTArpbBmUuLnWf6JkMnvrlWipz3y+Rd6uyG2PPUDPiG6rqWBic6TyJGsd6sIPmAe+dD0B6NfLLua6D8ntABgPpNyQHumWPmO+m28JYCFjaR/FLlw6eREj41p+jvG7FvBMltsotsz3AQSzKdIB01koNeWniOiWFg50aXGcXtpbcIMpTsBQhGQKAYAAgbyI5RXIOlXF+tbKCYq1xvj1wOszmNlQ/iwnXx33rK3XkyaaKwHljaVeUqYJqOgvFDZxCxOVtGEjWdO6tI+Gtri2XKTbRs2SIkRnCAdxkKO+sJwQHrARWtxWJa7iXvpMNCIV3OQBXiPHSlllBXGQ102xp+VA23KMtsKSm6mWkDuMH41W41xg2bVqxbvIoFnLcJBzlmXQqV9UiZ0MyaBXsQqtluAydwwYT7Yp6dSZ+aJPcQW3+0JFJpxpULOe6TYI4zjDdfO727jxqyoVLRoC/ZAJ8d6gXGvETA5aD4aUfupbGvUIPtKRPvir46NBkVriqmYZlRE1jvMERPtqmOBeTIXMQzmWIJ7yBPvjWkl9hsaLY3hhtsQBajkzOJ/VLSDUOG4U1wx1ieQV2PsCIaBgdcvM3rQfP8AfvUJq5iMHlE50aDBgmfcyifZVRqzAd89D3812vt3f8RqVeeiBfyXZ+3d/wAR6VRlydMeEc59LTflXETy6v8Aw0rLYqxlyazmQN5TOnwrX+lnDTxO7BkuUEf+3bA++q3SjA9Zdt27SquVGjkOyJ5c+VOokayWujGG6qxiGH0rVtv1kJPxJrI8WtZbzA6H/IVvrSKpNtTI+S2wDG8XAJrIdL7cYm63Jnb4HX7xVZLFB6Aa0wnWY19UwfCCfGreD4q6HX5wcw5LD2AmBRfD8K63CSFPWJmjx1B079NPbQ+5wt0sM+U5tA39FT9xOk9w8zApoUlscWTcjIf6I09kVsOC5L2AuGQxbE2kJjWM1vQ8/pVz9msdSNG67MZPKOUax/nRfgnHEsYVkJ1a7nj7ITKfORNI1YFhlvpzdVsTdLgdXbi2iDT1dGJ9pI9lYRyJ00FX+L8QN1ifGh1OkMOdCIkb6jx8qbR1cA13BF0Ut1LS0ckbc+QMH3nvoFRCwrwXHpauKWXMAQSJiQOVajjypbtpiMMPmHYg2/8Aduwkx3K2XbvHjWDFGcHjH+TXbYBKEoWMEhYOhPdOooBu1QVw/SKRDNtrqJj2kaUbu3nVT1jwYzBAJeI3bkmmwOvhWKtYSRo9sGQdWI2nvXx+FHODC9mdruoKmDKmSSNyD3T76KJpWHDndfVRLcDtXiGYzzA7KE/dVrG4PP2muveUjQm5K+QCQvsrFtdddXtHL9YD8dqtWeKOsC07QdYUx71Me+ke67GTSVUEuJ3UsAQqgk6CBrH9XYfj4UEuXmcHKF3kqog+cbn2THhT8RfZmm4rknmRJ9/dXgxQIjN7DMVks2zSnYOuTzn3VGwo3h7CFgCIYnQiPdBHxqDjWDy3nUMDDET3anzoiHaPRD/Ndn7Vz/EavKXojYfyaizJS44Md5bNp36MPjXlSlydMPyoyXTewW4y5yyBkOp2hLevjGmlV8AhOPII7K2yf1sg/A1L00xGXjNzuJRf1raD7491QcPudrE3Z0gqp8szfuq0BenoXOGWouWmPPD2x72Y/wDLQS/hg191uWw8sYBJB9Yg68uXwrVcMg2rU7hFExroO/3+80E4pgicfYB0ly2h5ZrjCfOAKemK6aKnButv3nSwOpRF7SuJEnbKB6vvjwprWCrmxcAYr2gxRipJ+k2uWZ8NKVriBsXb7oRm1QLHZbtN1Zbx8uQM1X+VvdW4wvZ33MLGUj6oPrIf386nFS3Z4NLZtrqBOIYK419UDC5cdgFA7ydBB0C/x31oOK2rGBtdWipcvfTusoOvdbn1FHhqedZzC8UZL63yBmSdoGuVgDH4gVS4tiblw53VgDqJBg+R51hEUcTeLEk7mn28GzW2uLqFjMOYB5+U1ATRroveAd1b1XtuDP2SfwohSLHRnpG+EdSolNesX6wPL2cv3VB0iwYP/ibdtls3GOVssCRuNNjP4xQwDSa6RwrEJd4QLQjMrOrDzJYE+xhSvDsFnLq0XRHjpsOUYBrVzR1I0NAsTbysRTENEZOg7xDhw+Um1aMqxlD3KwDCfIfdRtra2rUJy+/sfeDPvpcD4W1pesZlbOgAKmY5lT4yB7qiu2yTcHJXP4SfcKePAUvMymzut62snI2XT2DNNUjxBgxkAwTHKtG6DrGMAsElfCfu0j31nsRgDAYayGY+QP8Ar8KDWASR43EZEZf7x/Co7mJnYt5Ek/jVepFfSOUzSoSi1wrCNfvoi6ljuZ2GpnfkKl6T4FrWJuq0asXEdzEkffHmDRvojxFbZIw+HV7sas92WjwAUBR8dpnSn9MeIlwoxGHVX+gy3IYDyykFfP2Ujl59pT4b2bjofoeSOHKY9a4584Md+u0cto5SVUvooJ/k21pAzPB3kZ2M+Gsj2TzpUsuSkF5UYrp5hnPGXIVjLWiDGmiITr4V7xCybNkW11nMp7ySrT7yRVb0ncVu2+KXurYrlFvbn2FOo2O+1TcN43axCjrFCupBjUide0p3Hly8apGSSzgCTbVKw4bwQIO9gvlP+lUcUnXObqyrWwAv2gzT5jYeINRWrlu20ozGfEn3Bpiq+BxbIxKlnLetnJfaYI0BnXXQ/CiteEnSY78PqRV7TN8Ys3DcyERLFjB+tA07xH3mhiXzZvFl0gkR3qeXuitXjLudIvEZk/N3FHaPgy6GPdrQG9wu6ylhbYhho0dx+FNXYi4l/gzWsPabFXQHvOx6oMBCCYzldi5Mx3DXnWY4xxa5fcs7E+Zmib8Axt4ALh7hVQADAVfYXIBnwqhxDo3i7C5r2HuIv1iJHtKkge2lEoG4dAzAMYB591X8LhuqvFLugkqxHcRuPMQR57HahyjWthe4ObzLdIJDWlAAGshAuaZ79fdRSbDdIC3rK9aqWyMrZRpzB1kzz17tPZU+AtXrbKFlesOUjvkqAT7W++jNjgq2yGQFmHM7DSD+J9tWsUQhUyCwGgMwDuDsZg6+6n2YFWQD016PNhL2UuLinUNEHyI7/wCNKzgrd9NeJpiVFzQNAkePMe+sIwpKCaHozxUqeqbVWOg7jyIrSXrIiO86+0GawGBxRtOHABI2nbzrRWelObRrWp07B/A6VlgfnqEuE4S675o7BXKXbRdu87+yrNjhlhYF7GWRAKwjrsTO5P4Vm72H7QNxJ+1zHnJHuOlEeG8IsSOsuj7KCf7zQB7Jot0NTbDS2uFITlOfuzB2+AGWrg4jghpbs6eFrX3lRU2ANhYW1ZltgWy5j7ifuoorXhth/wC9/wDmuaWtFctFPgS7P6AxuMWoGWxeB5t1enu5e+or/FbTTms3Z5HJp7RBmizLif8AciPt/wD4qG/axB/8ofr/AP5ofiNP+pG/Dy/pfqjV+j6+jYZsggC4RGXLyU6A+deVL0KFzqG6xMh6w6TOkLrsK9o7k8oO2sGE6b9F7t7ib3XyrYdkly4Gi21nSZkwQNPGrv8AJlq2vZs2jbS3OVFz3XZRMM4I5mADM+FDfSVxjGLi8TZQnquxkyEBlhFJgjUgkkEGeW1ZnA44ZMr3FFwjWYDDXkDoD7PdUJyl0aorpaafdMt3eL4m4952e7hVWClohhMnRUVVExuTGg3pnCcPir10DtNOrG4xiOepkg9wGtSnF3QIz5lO4nf2GQaqNbVuUdwGkd0AdmmWvjKG/DSi7Ug1xXh3UWw9wqinRQDoefqmI9x13ihfB+lFiyesNuX5STA8So0JqXg2Hul2W2yXAk5xd7SiNO0wMjugVdtfyeQ73bGFYIRneziDEtMQCwOvjVNOVZJ6yk8WvYbivSQ+sKATtoPhJMe2hF/i3WDNiMZclvoWlzR4FmIHuFHl4Xwe7HZe1P8ATb97Clf9H2FuCcNdLeBurJ/uEfdT/Hgc/wACa5MMVw6sDbcsBrlvWxB8JUmPdW0tcdN0qtqzcZtBlRZAnvaMoHjMVnuMdDb1mSVfT6w09jDStD0Bc/J7li5dNoBy0RqAFWSTsATp3TQnPdHH2KQg4PzVXfkV/H3g4QoLO3zlzRdfHQE+ANecUv3kgq6XBA0Xs5e+ZZiT5aedM49ls3Qik3JEznQN+qWDR48+WlT8HsWbinNcS2B/TAJnYBdgJ1LVJuXVHXGGnW5SLfRbG2mFxcQttg8Aaq6kazMDTXv10FLHejfC3GDWbrpJ9UEMo3Ok9oe0mslxFEa8VttB1i6uYAkaQcyLmHiKgXieKQHKwYDTMusfjV4NfocWrCTe5ZX86BHjHQZLd63h7Nx7l25vIAVQNywGugk793fQjpZwzDYdxasM7so7bMwIJ55QF095qxgOld2273GWbjJkzRsOfkTp7qz11y7EsdzqTyqpAscJQtcAG0azt/rRq7bXSSo74jWNxIAIqthHtoq5WWOcg5ie/wDo+6huPdmbSYGg05d+mmu9c+ZS7HYnHT06eWdi9HPBbItDFAAuwMGZybggePIn+DuFBia+f+A4+4tlkW5ctQd1Zl374ImNffRPC4jEn87j8Uq96u7CPGbix8alOO6T3MZJ0nFHbeVRttXLsJgr1z83xa+fAsw++9T8XwbFpAPE74zaAktEmYE9bE6T/AqT04Xz7M26aWV7nWsDGX+PClWf6AYK7Zw7LdvtfJuEqzEmBlUQJZtJBO/OlXRGkqRN5eTU3cHbZiSiE95UE++KaeG2TvatnzRf3U7HF47G8+H41AjXs2o0nw/jwrLDMk2uQZiMOiEhUQAC6ICjdu0nLkAQPOoOrBtsCBIS82mh3Rk1HcGjyohjcI+a4yiZe2QJ5AQ1VbuAdJAV2DWmWZmGZUXWToOxQayXi1SGullCwL5R1mVvnCIXISJ10BPvqXFWE6q2SqoSJJACmerY6x4japzZbPBUx12aTtlyR9/KpbVg5LAYTliQeUIw++ikxW0CbfqltZzMvgBlciBsCCBrvpU0KGcB9l7EPuGe4Dz7RAjeSIpNhnhlymc7sO6CHA17ySNKl6ppuHI3bAK6dzOY8CQRv3ihQ7aGriCGKSSOyBOsReZdzvK6f1atcabLb7IAOYchspzMPcpqu+CcnNlI7aMAe7rbhM+SsDVriGE6zKuoUlixUxurD4zRFbVoG3Lxh9pDvl0GwZY/5lq3hcjXJJH0iomJ7R5fSgVVtYS5KMVOs5vA9YGHwLH2Vb4ZYZDDA/SAMcs5yz3dmKysMttYIsY6Bml8vbAIDwAOrzDSYHa586hGKYEkwCDbJEcoBuffVy9h2LarIN2dvo9VH36VSsYB/mywbWQ4J21EH2gGjRltonvSQ7gns5uekQ8GO+cuvhU/DVBLHQg7iZhgz5hH0RGXSqgs3OrKQZIObuPZYRPfmg1awisWcuDqFUkjcqzn2iCutFCzqhmIYZoZsq9aBIbLp1cxIIgTSwbyyw+YEnMM0w0PmBH0Y7OnhXtyRc9RiBczSBIjqyv31GgfrAxRjplJgbgNr5ajWs2ZJUTcIdWtk5peBmGaY7OnZnszvtrVNcWSi5mI7KBjMazDGeXnV/haFbWRlIIHMaGRyNDzhHB9UkTbbTwylhHnJodAqrZZxDSrAOQM8Kc0f+WCvanmdfGoDicpUhiZu3A4zEwO2FEfR1y0/FO0XVCscxOkaENbhf72/dUOIsM1sqAQwN0iRzJYoQeesVmFBnCaopO+UfcK8pmH0RR3AD4V7Woi+Qgxr0Gg/GX7Ykkdmf2k/wDsHuqjYkxKgnsjtaSS7HKZGi8/YNKG7IVp2rD+LZwBl3kTpypYcsR2hrQay5HVkc2Inv8AnF1Pj2YqXEWwWMqpMn2yWHdoeR8AKNh2YoLmlFArqE5gAJGZVP1e0IK6f0wKk4biFANzkQW03gkGCI8RGvM0d1genSsKuQNyB5mo8VdKrKgFpUAEwO0QNTB76G4u+juH7QyTyB8Z3mpcXixcXKpZTnt66SDnUc5E+yKIVDKE3E2gkIIiPW+kFzd3q8p+Fevj3+oDGjANzzMgy9nUSPDehhBNsjWc5EjfS3Gbz51PaUhh2icrgEQO3N64AW00IPa0gTyjSlH2ovtipttcQAxJEmJjfWD3HlSu40qrEqMyzoDpoobePGNqgtKBhdNurP3GquOBPWdptcwiFgfNrqNJnzMeFZixSbCeLxLIoJUE6kgN3Akwcuu3cKrtxAzCoDLQstEwSrE9nTUePspnGUORRnaQHkwJaEOh0gA+EHuiqbKWKAMUJd9REjt3DpII5UWaKTRcbiLkAqikNES5G5UGYU83HuNX2mD3x/HnQWw4K29Ikbf17NO4jbBLEGGDe8ZFkH+OZo9DOKLVt70zB5bj9bl516bt8AwNdOXOT8Iiq/DtLg0AhWEDYdvlpt7KqsC6EHQkAaGd7Zg7b0A1k0oqjcwCqpyhjzAn8aq8LbPce5AOYyCeQKoBl02IE1Nj8bEqBrE7kaaeHjRtULTTpEVuyQZ6sydTr3aj406zgQQSQVO2/wDl4xVGzflgM7iRMTtImPvFWLOPy5pEkQIzTtpppziaXBR2glh7YVco2HfSr1iDXtGyJavWVfcA/wCoP3gH2Uw4ZZJyiSQfaNAaH8SPbJg7DUHbS4e/wB9lQZoLESPmzz8HM+8A0l5CouuSfEHK0KggQZgmCYJ59+ulMNxoJyAnMOR5kzzkbT51BZxDksCd0SdT9HRo8cxPuqS6ksNN7gHmC1yZ8DA9wrFarDCpw6yDAmZ9um/fsPcKb8mQTCjXf2f6UHxrn5oSRNtTPiQyffcB9grxIKjMeWntCCPdNOmhNjrkMfJU+qO7/KvFwyA6KBz27tQfOapcIkZ45MABsAsBtPaze4Cq2OY9Y4117Q1/Rgx7vjRbxYFF3Vl/G4VQjFbaliI1G4JEg+FDVuQQerQFPV7G25PPTf417il7RAAyduPYqGIiABGlNxjSYMxk5zB7UkTBEwJpbHSovYQkkgqAuRRt3jaNo1arV2wjSCoIMzpvIg/DSgmPvEM4GbWCAJJ0FvNoPCPjUBcrruc3rDeNV100ADAz30bNsvJoupWAIEAQB4HQ1Rx1q2unVK2btNy0Xc7antbeJpmCtxdYD1QOz5z2hHKJAHmaku31LhokKrggjuKU1k0mmQ/KrYLkJ2hlnQa6kLr4Zfur25i0AZnQBhbDsAZkHMANhrp3c/CqOKWNe85ffLD9k++q/GLRG7Fi1lVnae0z8tNFRqXcV+Gmwu+KSWKpLo5Tuklc517on2ivBfSdLY7k1An1VM6aRI110B9tWzq7CChZsyNoZM3gTE7ZYHftVjDXAy2tILPm05aiR8RWsG09tYwSMtvVh2dYnRSQYmIBHfsau4tVCs7LMDMfYKF4PCsVRs0QVAgbSiEkzvt8TvV3iV8ZLia5shn9UmsngDjnBVbEKgJNpezOaG2OsR2dZy76RI3p2IZUJi2DynN9IiYIjaOfwpnFoIvQNgoPn2/307iSnyPWL+xQbGSRfw7ZlmI1II8QSD56ilS4anYg7hnBPeQzSfadfbXlYk+QitpLkmJEkfq5lP3sK8PD0BJjcZdSTprp8TSpUpLcxp4ch+iBvsSNzJ28STXhwC9x/WPfPf3/AHmlSp6G3PuevhFMaDSI8III+IB9lMHDk7vie6NNdNqVKt1NbJLWEC6KI/y/1NJ8GhMkAnUT5xP3D3UqVNRrZ4cDbiCoj/Tnudh51Rv4cSF6sFSWMltiDAjnqPdSpUsh4tkcghWNtZMz4aAH4AD2VAhGVotjQHSfEae2B7qVKlHsmsOBsgGhiSTrpufH8KShSygoInNIJ+PftttoKVKmFvLLnye0dND7+Ux+NQ/J7G28adrMeTczrsze+vKVNRPcz29asmFJ20EZgRz0I1r1bNgzqdYGhYRtGX6uw27q8pVqQdzLx4cmXLBCyNiRsABBBkaAV63D0JJKjXfxkQZ79KVKtSBuZG3CbegyzAO7EzMzOvaOp1O01E3DbYKyD3CWY/eTr417SpWg75dxuAxFu4bi2zrbchxB0Y6nffflSpUqVgs//9k="/>
          <p:cNvSpPr>
            <a:spLocks noChangeAspect="1" noChangeArrowheads="1"/>
          </p:cNvSpPr>
          <p:nvPr/>
        </p:nvSpPr>
        <p:spPr bwMode="auto">
          <a:xfrm>
            <a:off x="5748065" y="5195764"/>
            <a:ext cx="2428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0" name="Picture 6" descr="http://www.topdesignmag.com/wp-content/uploads/2012/01/forbidden_pla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170"/>
            <a:ext cx="428625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w-movie-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508786"/>
            <a:ext cx="3600400" cy="5407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sd.fanextra.com/wp-content/uploads/2009/10/mov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366355" cy="65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designmag.com/wp-content/uploads/2012/01/curse_of_werewo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28625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mpawards.com/1973/posters/exorc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209678" cy="62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grudge-movie-poster-2004-1020220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5129" y="692696"/>
            <a:ext cx="3781087" cy="563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vieposter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5967" y="620688"/>
            <a:ext cx="3698241" cy="5687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-island-movie-poster-2010-1020506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3" y="549548"/>
            <a:ext cx="3889019" cy="575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o-dicaprio-inception-movie-poster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4229909" cy="6244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vie-Posters-twilight-series-720496_600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1813" y="908720"/>
            <a:ext cx="3480388" cy="5220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</dc:creator>
  <cp:lastModifiedBy>Lorraine Yates</cp:lastModifiedBy>
  <cp:revision>4</cp:revision>
  <dcterms:created xsi:type="dcterms:W3CDTF">2011-09-15T00:50:50Z</dcterms:created>
  <dcterms:modified xsi:type="dcterms:W3CDTF">2015-07-10T18:10:36Z</dcterms:modified>
</cp:coreProperties>
</file>